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7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malwarebytes.com" TargetMode="External"/><Relationship Id="rId3" Type="http://schemas.openxmlformats.org/officeDocument/2006/relationships/hyperlink" Target="https://www.microsoft.com/en-us/download/details.aspx?id=9905" TargetMode="External"/><Relationship Id="rId4" Type="http://schemas.openxmlformats.org/officeDocument/2006/relationships/hyperlink" Target="http://www.clamwin.com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adaware.com" TargetMode="External"/><Relationship Id="rId3" Type="http://schemas.openxmlformats.org/officeDocument/2006/relationships/hyperlink" Target="https://www.safer-networking.org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usa.kaspersky.com/downloads/tdsskiller" TargetMode="External"/><Relationship Id="rId3" Type="http://schemas.openxmlformats.org/officeDocument/2006/relationships/hyperlink" Target="https://www.sophos.com/en-us/products/free-tools/sophos-anti-rootkit.aspx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leepingcomputer.com/news/security/fake-openai-repository-on-hugging-face-pushes-infostealer-malware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ourceforge.net/projects/hjt/" TargetMode="External"/><Relationship Id="rId3" Type="http://schemas.openxmlformats.org/officeDocument/2006/relationships/hyperlink" Target="https://emcosoftware.com/move-on-boot" TargetMode="External"/><Relationship Id="rId4" Type="http://schemas.openxmlformats.org/officeDocument/2006/relationships/image" Target="../media/image8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bleepingcomputer.com/news/security/fake-openai-repository-on-hugging-face-pushes-infostealer-malwar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Detecting and managing infections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0848E-6CDE-9D44-AF34-5FC85DE44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I tell there is an issue?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401AD-997D-5C47-B992-C3F0D9B33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Slow</a:t>
            </a:r>
          </a:p>
          <a:p>
            <a:r>
              <a:rPr lang="en-US"/>
              <a:t>Pop-ups</a:t>
            </a:r>
          </a:p>
          <a:p>
            <a:r>
              <a:rPr lang="en-US"/>
              <a:t>Unusual activity</a:t>
            </a:r>
          </a:p>
          <a:p>
            <a:r>
              <a:rPr lang="en-US"/>
              <a:t>Redirecting webpages</a:t>
            </a:r>
          </a:p>
          <a:p>
            <a:r>
              <a:rPr lang="en-US"/>
              <a:t>Excessive CPU usage (task manager)</a:t>
            </a:r>
          </a:p>
          <a:p>
            <a:r>
              <a:rPr lang="en-US"/>
              <a:t>Ads where there shouldn’t be</a:t>
            </a:r>
          </a:p>
          <a:p>
            <a:r>
              <a:rPr lang="en-US"/>
              <a:t>Connections to unknown machines</a:t>
            </a:r>
          </a:p>
        </p:txBody>
      </p:sp>
    </p:spTree>
    <p:extLst>
      <p:ext uri="{BB962C8B-B14F-4D97-AF65-F5344CB8AC3E}">
        <p14:creationId xmlns:p14="http://schemas.microsoft.com/office/powerpoint/2010/main" val="355347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67FD9-314B-1241-BE88-3EFB753F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26E07-E08D-3E4E-8D75-197FD79A4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Viruses</a:t>
            </a:r>
          </a:p>
          <a:p>
            <a:r>
              <a:rPr lang="en-US"/>
              <a:t>Trojans</a:t>
            </a:r>
          </a:p>
          <a:p>
            <a:r>
              <a:rPr lang="en-US"/>
              <a:t>Spyware</a:t>
            </a:r>
          </a:p>
          <a:p>
            <a:r>
              <a:rPr lang="en-US"/>
              <a:t>Adware</a:t>
            </a:r>
          </a:p>
          <a:p>
            <a:r>
              <a:rPr lang="en-US"/>
              <a:t>Rootkits </a:t>
            </a:r>
          </a:p>
        </p:txBody>
      </p:sp>
      <p:pic>
        <p:nvPicPr>
          <p:cNvPr id="4" name="Picture 4" descr="Pokemon, computer viruses, try not to catch them all" title="meme">
            <a:extLst>
              <a:ext uri="{FF2B5EF4-FFF2-40B4-BE49-F238E27FC236}">
                <a16:creationId xmlns:a16="http://schemas.microsoft.com/office/drawing/2014/main" id="{E9C3226A-6D37-2343-BB99-5F017D07A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547" y="829732"/>
            <a:ext cx="3107034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7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8E43B-6202-184A-8B6E-C75A8826C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corporate fixes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A0A0C-F833-2B48-A779-04707C7E4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Wipe and reimage</a:t>
            </a:r>
          </a:p>
        </p:txBody>
      </p:sp>
      <p:pic>
        <p:nvPicPr>
          <p:cNvPr id="4" name="Picture 4" descr="Home Simpson at the nuclear plan Reimage all computers!  FireEye detected a virus!!" title="meme">
            <a:extLst>
              <a:ext uri="{FF2B5EF4-FFF2-40B4-BE49-F238E27FC236}">
                <a16:creationId xmlns:a16="http://schemas.microsoft.com/office/drawing/2014/main" id="{40E42236-37F7-A147-9D32-D6584A203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830" y="2364720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77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05F1-6B82-B24F-AA02-4F56E7B7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you fix at home step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2B96E-54F0-E442-BC86-4D779BC43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Backup before you start!</a:t>
            </a:r>
          </a:p>
          <a:p>
            <a:r>
              <a:rPr lang="en-US"/>
              <a:t>Disconnect from internet</a:t>
            </a:r>
          </a:p>
          <a:p>
            <a:r>
              <a:rPr lang="en-US"/>
              <a:t>Start in safe mode</a:t>
            </a:r>
          </a:p>
        </p:txBody>
      </p:sp>
    </p:spTree>
    <p:extLst>
      <p:ext uri="{BB962C8B-B14F-4D97-AF65-F5344CB8AC3E}">
        <p14:creationId xmlns:p14="http://schemas.microsoft.com/office/powerpoint/2010/main" val="808846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F9FC-3F66-2648-8CF5-EC3BBBAE0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 at home step 2</a:t>
            </a:r>
          </a:p>
        </p:txBody>
      </p:sp>
      <p:sp>
        <p:nvSpPr>
          <p:cNvPr id="3" name="Content Placeholder 2" descr="Real time analizer like clamwin or malwarebytes" title="Fix at home step 2">
            <a:extLst>
              <a:ext uri="{FF2B5EF4-FFF2-40B4-BE49-F238E27FC236}">
                <a16:creationId xmlns:a16="http://schemas.microsoft.com/office/drawing/2014/main" id="{1F845D88-1913-354B-83D6-7D35D4D32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with a 1 time analyzer (not normal AV)</a:t>
            </a:r>
          </a:p>
          <a:p>
            <a:pPr lvl="1"/>
            <a:r>
              <a:rPr lang="en-US" dirty="0"/>
              <a:t>Malwarebytes </a:t>
            </a:r>
            <a:r>
              <a:rPr lang="en-US" dirty="0">
                <a:hlinkClick r:id="rId2"/>
              </a:rPr>
              <a:t>https://www.malwarebytes.com</a:t>
            </a:r>
            <a:endParaRPr lang="en-US" dirty="0"/>
          </a:p>
          <a:p>
            <a:pPr lvl="1"/>
            <a:r>
              <a:rPr lang="en-US" dirty="0"/>
              <a:t>Microsoft malicious software removal tool </a:t>
            </a:r>
            <a:r>
              <a:rPr lang="en-US" dirty="0">
                <a:hlinkClick r:id="rId3"/>
              </a:rPr>
              <a:t>https://www.microsoft.com/en-us/download/details.aspx?id=9905</a:t>
            </a:r>
            <a:endParaRPr lang="en-US" dirty="0"/>
          </a:p>
          <a:p>
            <a:pPr lvl="1"/>
            <a:r>
              <a:rPr lang="en-US" dirty="0" err="1"/>
              <a:t>ClamWin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http://www.clamwin.com</a:t>
            </a:r>
            <a:endParaRPr lang="en-US" dirty="0"/>
          </a:p>
          <a:p>
            <a:r>
              <a:rPr lang="en-US" dirty="0"/>
              <a:t>Always use clean fresh download of the tool</a:t>
            </a:r>
          </a:p>
          <a:p>
            <a:r>
              <a:rPr lang="en-US" dirty="0"/>
              <a:t>Can use more than 1 tool</a:t>
            </a:r>
          </a:p>
        </p:txBody>
      </p:sp>
    </p:spTree>
    <p:extLst>
      <p:ext uri="{BB962C8B-B14F-4D97-AF65-F5344CB8AC3E}">
        <p14:creationId xmlns:p14="http://schemas.microsoft.com/office/powerpoint/2010/main" val="384056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4A01-482B-CB49-B8DD-4CA6A6A5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 at home step 3</a:t>
            </a:r>
          </a:p>
        </p:txBody>
      </p:sp>
      <p:sp>
        <p:nvSpPr>
          <p:cNvPr id="3" name="Content Placeholder 2" descr="Check for adware" title="step 3">
            <a:extLst>
              <a:ext uri="{FF2B5EF4-FFF2-40B4-BE49-F238E27FC236}">
                <a16:creationId xmlns:a16="http://schemas.microsoft.com/office/drawing/2014/main" id="{6878EF01-DFBD-4242-9801-2C39204EC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Check for adware</a:t>
            </a:r>
          </a:p>
          <a:p>
            <a:pPr lvl="1"/>
            <a:r>
              <a:rPr lang="en-US"/>
              <a:t>Adaware </a:t>
            </a:r>
            <a:r>
              <a:rPr lang="en-US">
                <a:hlinkClick r:id="rId2"/>
              </a:rPr>
              <a:t>https://www.adaware.com</a:t>
            </a:r>
            <a:endParaRPr lang="en-US"/>
          </a:p>
          <a:p>
            <a:pPr lvl="1"/>
            <a:r>
              <a:rPr lang="en-US"/>
              <a:t>Spybot  </a:t>
            </a:r>
            <a:r>
              <a:rPr lang="en-US">
                <a:hlinkClick r:id="rId3"/>
              </a:rPr>
              <a:t>https://www.safer-networking.org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0513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DAD2-D90B-FB42-98E5-13B353FD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 at home step 4</a:t>
            </a:r>
          </a:p>
        </p:txBody>
      </p:sp>
      <p:sp>
        <p:nvSpPr>
          <p:cNvPr id="3" name="Content Placeholder 2" descr="Check for rootkits" title="step 4">
            <a:extLst>
              <a:ext uri="{FF2B5EF4-FFF2-40B4-BE49-F238E27FC236}">
                <a16:creationId xmlns:a16="http://schemas.microsoft.com/office/drawing/2014/main" id="{CC3937CA-99AF-1B4D-9940-F61E0708C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Check for rootkits</a:t>
            </a:r>
          </a:p>
          <a:p>
            <a:r>
              <a:rPr lang="en-US"/>
              <a:t>TDSSKiller </a:t>
            </a:r>
            <a:r>
              <a:rPr lang="en-US">
                <a:hlinkClick r:id="rId2"/>
              </a:rPr>
              <a:t>https://usa.kaspersky.com/downloads/tdsskiller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66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E1AF-D9A5-4948-9C6F-1DE5C6C90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I stop this in the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12C08-07C2-434A-BE67-1844975A2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Regular AV scans</a:t>
            </a:r>
          </a:p>
          <a:p>
            <a:pPr lvl="1"/>
            <a:r>
              <a:rPr lang="en-US"/>
              <a:t>Make sure its updated</a:t>
            </a:r>
          </a:p>
          <a:p>
            <a:pPr lvl="1"/>
            <a:r>
              <a:rPr lang="en-US"/>
              <a:t>Make sure AV is active</a:t>
            </a:r>
          </a:p>
          <a:p>
            <a:pPr lvl="1"/>
            <a:r>
              <a:rPr lang="en-US"/>
              <a:t>Only install 1 AV on your machine at a time, more isn’t better</a:t>
            </a:r>
          </a:p>
          <a:p>
            <a:r>
              <a:rPr lang="en-US"/>
              <a:t>Regular adware scans</a:t>
            </a:r>
          </a:p>
          <a:p>
            <a:r>
              <a:rPr lang="en-US"/>
              <a:t>Use a firewall</a:t>
            </a:r>
          </a:p>
          <a:p>
            <a:r>
              <a:rPr lang="en-US"/>
              <a:t>Practice safe computing</a:t>
            </a:r>
          </a:p>
          <a:p>
            <a:pPr lvl="1"/>
            <a:r>
              <a:rPr lang="en-US"/>
              <a:t>Including backups off site (ransomware)</a:t>
            </a:r>
          </a:p>
          <a:p>
            <a:r>
              <a:rPr lang="en-US"/>
              <a:t>Portable USB for Cleaning computers</a:t>
            </a:r>
          </a:p>
        </p:txBody>
      </p:sp>
    </p:spTree>
    <p:extLst>
      <p:ext uri="{BB962C8B-B14F-4D97-AF65-F5344CB8AC3E}">
        <p14:creationId xmlns:p14="http://schemas.microsoft.com/office/powerpoint/2010/main" val="2854677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50B30-B37A-A942-8E57-4DBD90FEB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Danger, Will Robinson! Danger!</a:t>
            </a:r>
          </a:p>
        </p:txBody>
      </p:sp>
      <p:sp>
        <p:nvSpPr>
          <p:cNvPr id="3" name="Content Placeholder 2" descr="Danger! Hijackthis and Delete on Boot.  Can easily do damage.  Danger!" title="Danger danger">
            <a:extLst>
              <a:ext uri="{FF2B5EF4-FFF2-40B4-BE49-F238E27FC236}">
                <a16:creationId xmlns:a16="http://schemas.microsoft.com/office/drawing/2014/main" id="{F426493F-AFCC-644A-8BC2-BAD6DD73E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1721784"/>
            <a:ext cx="6031220" cy="4526616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r>
              <a:rPr lang="en-US"/>
              <a:t>Warning! Warning! Danger! </a:t>
            </a:r>
          </a:p>
          <a:p>
            <a:pPr lvl="1"/>
            <a:r>
              <a:rPr lang="en-US"/>
              <a:t>HijackThis </a:t>
            </a:r>
            <a:r>
              <a:rPr lang="en-US">
                <a:hlinkClick r:id="rId2"/>
              </a:rPr>
              <a:t>https://sourceforge.net/projects/hjt/</a:t>
            </a:r>
            <a:endParaRPr lang="en-US"/>
          </a:p>
          <a:p>
            <a:pPr lvl="1"/>
            <a:r>
              <a:rPr lang="en-US"/>
              <a:t>Delete on boot (MoveonBoot) </a:t>
            </a:r>
            <a:r>
              <a:rPr lang="en-US">
                <a:hlinkClick r:id="rId3"/>
              </a:rPr>
              <a:t>https://emcosoftware.com/move-on-boot</a:t>
            </a:r>
            <a:r>
              <a:rPr lang="en-US"/>
              <a:t> </a:t>
            </a:r>
          </a:p>
        </p:txBody>
      </p:sp>
      <p:pic>
        <p:nvPicPr>
          <p:cNvPr id="4" name="Picture 4" descr="Barney Simpson says welcome to the danger zone" title="meme">
            <a:extLst>
              <a:ext uri="{FF2B5EF4-FFF2-40B4-BE49-F238E27FC236}">
                <a16:creationId xmlns:a16="http://schemas.microsoft.com/office/drawing/2014/main" id="{5F9B4043-8AA9-A44F-B617-E75BBB193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7098" y="1721783"/>
            <a:ext cx="453390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37029"/>
      </p:ext>
    </p:extLst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Fake AI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Only download AI apps and models from official sources</a:t>
            </a:r>
          </a:p>
          <a:p>
            <a:pPr/>
            <a:r>
              <a:rPr sz="2000"/>
              <a:t>A fake OpenAI model on Hugging Face spread password-stealing malware, with 244,000 downloads before it was removed</a:t>
            </a:r>
          </a:p>
          <a:p>
            <a:pPr lvl="1"/>
            <a:r>
              <a:rPr sz="1600">
                <a:hlinkClick r:id="rId2"/>
              </a:rPr>
              <a:t>Source: BleepingComputer</a:t>
            </a: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</TotalTime>
  <Words>236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Week 14</vt:lpstr>
      <vt:lpstr>How can I tell there is an issue?</vt:lpstr>
      <vt:lpstr>What is it?</vt:lpstr>
      <vt:lpstr>How corporate fixes this</vt:lpstr>
      <vt:lpstr>How do you fix at home step 1</vt:lpstr>
      <vt:lpstr>Fix at home step 2</vt:lpstr>
      <vt:lpstr>Fix at home step 3</vt:lpstr>
      <vt:lpstr>Fix at home step 4</vt:lpstr>
      <vt:lpstr>How do I stop this in the future?</vt:lpstr>
      <vt:lpstr>Danger, Will Robinson! Danger!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15</cp:revision>
  <dcterms:created xsi:type="dcterms:W3CDTF">2017-09-07T14:55:32Z</dcterms:created>
  <dcterms:modified xsi:type="dcterms:W3CDTF">2018-02-28T21:32:16Z</dcterms:modified>
</cp:coreProperties>
</file>